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80" y="753698"/>
            <a:ext cx="2650281" cy="199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95" y="971890"/>
            <a:ext cx="26638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73" y="914622"/>
            <a:ext cx="24574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7" y="2938228"/>
            <a:ext cx="2659351" cy="19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81" y="2938229"/>
            <a:ext cx="2659308" cy="19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95" y="2972140"/>
            <a:ext cx="2648902" cy="199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3220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430</cp:revision>
  <cp:lastPrinted>2021-02-04T07:26:50Z</cp:lastPrinted>
  <dcterms:created xsi:type="dcterms:W3CDTF">2015-10-13T08:15:21Z</dcterms:created>
  <dcterms:modified xsi:type="dcterms:W3CDTF">2021-09-23T09:36:00Z</dcterms:modified>
</cp:coreProperties>
</file>